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82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2774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sz="1800" b="1" i="0" u="none" strike="noStrike" baseline="0" dirty="0">
                <a:latin typeface="CIDFont+F1"/>
              </a:rPr>
              <a:t>PGS-MFS-EHS-300 – VEÍCULOS AUTOMOTORES – CATEGORIA 4</a:t>
            </a:r>
          </a:p>
          <a:p>
            <a:pPr algn="ctr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04  horas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 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3 anos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548383" y="29220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223" y="5074375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D38B554-C388-4DD0-977A-D7F352A027B6}"/>
              </a:ext>
            </a:extLst>
          </p:cNvPr>
          <p:cNvSpPr txBox="1"/>
          <p:nvPr/>
        </p:nvSpPr>
        <p:spPr>
          <a:xfrm>
            <a:off x="158956" y="448196"/>
            <a:ext cx="5760640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Estrutura curricular: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endParaRPr lang="pt-BR" sz="1100" b="0" i="0" u="none" strike="noStrike" baseline="0" dirty="0">
              <a:solidFill>
                <a:srgbClr val="595959"/>
              </a:solidFill>
              <a:latin typeface="CIDFont+F3"/>
            </a:endParaRP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Curso de Direção Defensiva (CDD) – Teórico: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Veículos em áreas industriais e em vias públicas;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Dispositivos de segurança;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Riscos e medidas de prevenção;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 Direção preventiva/defensiva;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Definição;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Distância de segurança x espaço de frenagem;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 Dinâmica de transferência de peso x estabilidade de veículo;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Previsibilidade de perigo/reação antecipada;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Cuidados ao dirigir à noite;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Cuidados com o pedestre;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Responsabilidades dos condutores;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 Ponto cego;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Álcool, celular e direção;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Estrutura curricular (áreas de mina ou industrial – complementar):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 Plano de trânsito interno;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 Capacitação no PGS-MFS-EHS-300 - Condução Segura de Veículos;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 Regra pela Vida 01;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 Gestão de Consequências;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Curso de Direção Defensiva (CDD) – Prático (acesso a mina):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Carga horária: 1 hora.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 Exercícios de controle de frenagem X Distância segura;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 Uso de tração 4X4.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endParaRPr lang="pt-BR" sz="1100" b="0" i="0" u="none" strike="noStrike" baseline="0" dirty="0">
              <a:solidFill>
                <a:srgbClr val="595959"/>
              </a:solidFill>
              <a:latin typeface="CIDFont+F3"/>
            </a:endParaRP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Referência: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PGS-MFS-EHS-300 - Operação Segura de Veículos</a:t>
            </a:r>
            <a:endParaRPr lang="pt-BR" sz="1100" dirty="0">
              <a:solidFill>
                <a:srgbClr val="000000"/>
              </a:solidFill>
              <a:latin typeface="CIDFont+F1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2472</TotalTime>
  <Words>314</Words>
  <Application>Microsoft Office PowerPoint</Application>
  <PresentationFormat>Personalizar</PresentationFormat>
  <Paragraphs>53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4" baseType="lpstr">
      <vt:lpstr>Arial</vt:lpstr>
      <vt:lpstr>Arial Narrow</vt:lpstr>
      <vt:lpstr>Calibri</vt:lpstr>
      <vt:lpstr>CIDFont+F1</vt:lpstr>
      <vt:lpstr>CIDFont+F3</vt:lpstr>
      <vt:lpstr>Copperplate Gothic Bold</vt:lpstr>
      <vt:lpstr>Franklin Gothic Book</vt:lpstr>
      <vt:lpstr>Perpetua</vt:lpstr>
      <vt:lpstr>Verdana</vt:lpstr>
      <vt:lpstr>Wingdings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341</cp:revision>
  <cp:lastPrinted>2023-01-18T11:46:20Z</cp:lastPrinted>
  <dcterms:created xsi:type="dcterms:W3CDTF">1996-09-21T19:33:27Z</dcterms:created>
  <dcterms:modified xsi:type="dcterms:W3CDTF">2024-08-19T19:19:15Z</dcterms:modified>
</cp:coreProperties>
</file>